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7" r:id="rId2"/>
  </p:sldIdLst>
  <p:sldSz cx="21599525" cy="306006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640" userDrawn="1">
          <p15:clr>
            <a:srgbClr val="A4A3A4"/>
          </p15:clr>
        </p15:guide>
        <p15:guide id="2" pos="6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 showGuides="1">
      <p:cViewPr varScale="1">
        <p:scale>
          <a:sx n="23" d="100"/>
          <a:sy n="23" d="100"/>
        </p:scale>
        <p:origin x="2658" y="54"/>
      </p:cViewPr>
      <p:guideLst>
        <p:guide orient="horz" pos="9640"/>
        <p:guide pos="6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5008025"/>
            <a:ext cx="18359596" cy="10653560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6072427"/>
            <a:ext cx="16199644" cy="7388071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0445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1064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629201"/>
            <a:ext cx="4657398" cy="2593263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629201"/>
            <a:ext cx="13702199" cy="2593263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9682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600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7628921"/>
            <a:ext cx="18629590" cy="12729018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20478361"/>
            <a:ext cx="18629590" cy="6693890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>
                    <a:tint val="82000"/>
                  </a:schemeClr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82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82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487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8146007"/>
            <a:ext cx="9179798" cy="194158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8146007"/>
            <a:ext cx="9179798" cy="1941583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18967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629208"/>
            <a:ext cx="18629590" cy="591471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501412"/>
            <a:ext cx="9137610" cy="3676326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1177737"/>
            <a:ext cx="9137610" cy="164407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7501412"/>
            <a:ext cx="9182611" cy="3676326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1177737"/>
            <a:ext cx="9182611" cy="164407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9582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0631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699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040043"/>
            <a:ext cx="6966409" cy="7140152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405934"/>
            <a:ext cx="10934760" cy="21746295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180195"/>
            <a:ext cx="6966409" cy="1700744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4428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040043"/>
            <a:ext cx="6966409" cy="7140152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405934"/>
            <a:ext cx="10934760" cy="21746295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180195"/>
            <a:ext cx="6966409" cy="1700744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0281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29208"/>
            <a:ext cx="18629590" cy="5914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146007"/>
            <a:ext cx="18629590" cy="19415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362276"/>
            <a:ext cx="4859893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71ABF2-35F9-4B06-B37B-86FEBBCC724E}" type="datetimeFigureOut">
              <a:rPr lang="es-MX" smtClean="0"/>
              <a:t>08/01/2026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362276"/>
            <a:ext cx="7289840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362276"/>
            <a:ext cx="4859893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40C58E-6C8A-4D0F-81A5-D134C7990BE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3782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159996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263BE96C-8E4B-8978-65D1-C0D7E9A97A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92" r="3572"/>
          <a:stretch>
            <a:fillRect/>
          </a:stretch>
        </p:blipFill>
        <p:spPr>
          <a:xfrm>
            <a:off x="1587" y="0"/>
            <a:ext cx="21599525" cy="306517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3D0D2C3-D34F-09B5-2237-E54D3EF1ECAC}"/>
              </a:ext>
            </a:extLst>
          </p:cNvPr>
          <p:cNvSpPr txBox="1"/>
          <p:nvPr/>
        </p:nvSpPr>
        <p:spPr>
          <a:xfrm>
            <a:off x="13582650" y="22307550"/>
            <a:ext cx="609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6600" b="1" dirty="0">
                <a:latin typeface="Arial" panose="020B0604020202020204" pitchFamily="34" charset="0"/>
                <a:cs typeface="Arial" panose="020B0604020202020204" pitchFamily="34" charset="0"/>
              </a:rPr>
              <a:t>312 313 4079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E41F9D3-EB68-9A90-7847-71FACF3D6010}"/>
              </a:ext>
            </a:extLst>
          </p:cNvPr>
          <p:cNvSpPr txBox="1"/>
          <p:nvPr/>
        </p:nvSpPr>
        <p:spPr>
          <a:xfrm>
            <a:off x="3448050" y="25126950"/>
            <a:ext cx="371475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700" dirty="0">
                <a:latin typeface="Arial" panose="020B0604020202020204" pitchFamily="34" charset="0"/>
                <a:cs typeface="Arial" panose="020B0604020202020204" pitchFamily="34" charset="0"/>
              </a:rPr>
              <a:t>12-34-56-78-90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E383101-A09C-514B-F3CB-123AB752EAC7}"/>
              </a:ext>
            </a:extLst>
          </p:cNvPr>
          <p:cNvSpPr txBox="1"/>
          <p:nvPr/>
        </p:nvSpPr>
        <p:spPr>
          <a:xfrm>
            <a:off x="6814721" y="25959887"/>
            <a:ext cx="21717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s-MX" sz="3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6002B3B-B1BB-6AAF-0A01-F6F3E0C6E507}"/>
              </a:ext>
            </a:extLst>
          </p:cNvPr>
          <p:cNvSpPr txBox="1"/>
          <p:nvPr/>
        </p:nvSpPr>
        <p:spPr>
          <a:xfrm>
            <a:off x="14784804" y="25529999"/>
            <a:ext cx="6813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>
                <a:latin typeface="Arial" panose="020B0604020202020204" pitchFamily="34" charset="0"/>
                <a:cs typeface="Arial" panose="020B0604020202020204" pitchFamily="34" charset="0"/>
              </a:rPr>
              <a:t>lizbeth.casarrubias@imss.gob.mx</a:t>
            </a:r>
          </a:p>
        </p:txBody>
      </p:sp>
    </p:spTree>
    <p:extLst>
      <p:ext uri="{BB962C8B-B14F-4D97-AF65-F5344CB8AC3E}">
        <p14:creationId xmlns:p14="http://schemas.microsoft.com/office/powerpoint/2010/main" val="37739297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13</Words>
  <Application>Microsoft Office PowerPoint</Application>
  <PresentationFormat>Personalizado</PresentationFormat>
  <Paragraphs>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Patricia PS</dc:creator>
  <cp:lastModifiedBy>Lizbeth Casarrubias Garcia</cp:lastModifiedBy>
  <cp:revision>3</cp:revision>
  <dcterms:created xsi:type="dcterms:W3CDTF">2025-10-04T02:18:20Z</dcterms:created>
  <dcterms:modified xsi:type="dcterms:W3CDTF">2026-01-08T22:44:14Z</dcterms:modified>
</cp:coreProperties>
</file>

<file path=docProps/thumbnail.jpeg>
</file>